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4C6C-9EBE-48EA-8F1D-41CA9DA02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5FBCAD-D37C-4143-90EE-6DB8C3A80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E91E6-9F2D-4794-829E-CE46E98C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1A6C3-6387-4961-8853-643BFD25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C72E-091E-4DDE-8747-A50753AD7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02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3F93B-9B4C-4868-9A8C-2A0492D1F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AE4BE-D1AC-438B-AB83-CB8AA4A87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F72E1-632B-4913-AB44-253EA65DB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71AD4-254F-422F-9242-0849A880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FCF84-C179-4224-A9BE-A456D0A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3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106F4-4134-4F92-B5D2-2051A80AA9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BE369-2BAE-47E8-B00E-60CAE5F51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F652A-75DF-4F77-B60E-CC8ECB0A2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CEE66-E217-4452-8D51-B2F02DCC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ABF4F-599E-471D-8702-2B7560503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0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FE45-1BEC-498B-A1AD-F7F92E3F8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789FB-AFC1-429D-8353-B34D2E229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6B89-FAC6-460F-B06F-97C364A7C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61F8F-5A08-49FA-B973-3B02F74B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01E81-2AB4-4EE0-B18B-E2436DE9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676F-660F-45A1-BC3E-0C91DA304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8F276-0997-4747-B47A-494CD0A72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97BE6D-C953-460F-8CE1-7F793FA2D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C0FD9-7808-42A0-BBCD-A3AB1D43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14D38-ECFC-4D5F-A451-3D7B22D6D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3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2AE2-4EFF-4166-94B2-4E357669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1322-DF29-4696-A7BC-ED6317F6B9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5801B-B7A7-4354-9FFC-8E4949857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33F88-B30E-4867-885F-C0A7DF05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50C57-ECED-40BB-AE30-19F25C583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7B0F0-E38B-4D73-8D84-7BFC1CE03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1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2A27-7927-4362-B0B7-CC4945521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B30F8-C819-4DE2-9AC3-88BAB0BB2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5070BB-4A45-41C4-944C-73F281CF5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9A0D8A-F1C2-47A8-9F3A-C8E834D2A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0ED3AD-DD55-4E86-B551-CCBA649C48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187CFB-0E15-4F4D-A7E1-F3A4C086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CABD93-4B89-477E-8413-E9D957474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9538AD-FE2E-4327-8D5E-88867E42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1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D77E3-1F3D-4BEF-91B0-754E17C06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693E67-DC9E-4269-BF3F-1046F594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89904F-9F72-4F23-B928-F4E7E30F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9FFBA0-DBE9-4268-BDFF-775DEF86E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9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1F47A2-968E-45C1-91BB-C13C4ACCC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8DBD6-257C-43BF-8794-5E2BD5B7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6F542-7669-4F9B-AE20-691012E8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9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0B1E0-7810-41F9-91F2-C7B4C59DA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63724-D9E4-4302-92D3-B61C1DA47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8EF3B6-2386-45AD-8E15-60B616CE7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4FFD-742A-47BC-8DBA-3B21551E8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92E4A-DAEA-4B93-97B4-922153924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5C064D-19FC-49DC-98EE-1D446A32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D1E68-A92F-4F68-A1A0-DF2CA572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3B2ADE-B943-420B-8138-7051FF71E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920BB-A7AC-4365-B000-204B07008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2908DD-A8C1-468E-B7EB-D0D676F0F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B51F93-44BC-452F-8814-64E2D11C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06E1F-1492-4979-BE8E-BAC0A4101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7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292CBC-3D2D-4C61-AF3C-0ACE1EF3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64E84-692D-4F7E-9C74-6F7466A0D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5D6F-E852-4319-8B22-2137B6AFAE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644A-6CF9-4226-AA5E-A8AAFA6020A0}" type="datetimeFigureOut">
              <a:rPr lang="en-US" smtClean="0"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C5574-94A5-40D6-AF2B-B4DD59232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77447-EE84-4938-89CD-6B3281214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F5A5B-E3FB-40DC-8C53-9F97B341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7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3F8B116-FB2E-49DB-89F0-1386A1B25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099" y="41980"/>
            <a:ext cx="10654809" cy="679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820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</dc:title>
  <dc:creator>Augusto</dc:creator>
  <cp:lastModifiedBy>BC</cp:lastModifiedBy>
  <cp:revision>6</cp:revision>
  <dcterms:created xsi:type="dcterms:W3CDTF">2021-09-06T15:42:56Z</dcterms:created>
  <dcterms:modified xsi:type="dcterms:W3CDTF">2021-09-18T14:26:03Z</dcterms:modified>
</cp:coreProperties>
</file>